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3E96-9E1A-4F96-8003-571FC5C0E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5C37D-9CAC-49B1-BD1F-218EA054F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8940D-109F-40B6-BFD6-0E1B7789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0D20-1D5D-4216-9550-0AB83DFB229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9683A-7840-4B0A-B1CB-449971DC6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A9DB4-E7A8-4BFE-BA50-E5943E72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EF-D380-446B-955F-A4AF4A823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8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A3950-D9A7-44FE-AFF7-7367444D9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79AD8-517F-4EEC-B69B-90073837B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B8D54-9158-404D-9189-35A05162B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0D20-1D5D-4216-9550-0AB83DFB229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89AB4-CC94-4C69-9970-826D68E3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DDCA2-4FE3-425D-974A-700E0D4E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EF-D380-446B-955F-A4AF4A823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3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45C92B-8036-42EE-A227-58ECB08B6B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F251F5-ED08-4332-A4AB-C89E577F3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676D9-07A5-4F77-8F4C-BA2AEDA68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0D20-1D5D-4216-9550-0AB83DFB229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75F59-16B9-4B3F-96C3-F1F7C0C3A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C8BD5-1F07-4E03-8F6D-5E8E0E857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EF-D380-446B-955F-A4AF4A823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5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4E0E7-328A-46D8-9090-6F808CC09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7D6EA-AE00-42A0-935C-6E036D2DF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DFB40-7D9D-4CA3-945B-5D9666E7A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0D20-1D5D-4216-9550-0AB83DFB229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1F1D9-A656-4824-A36F-125B35E84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90126-E973-4BD4-B7A3-154CCC70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EF-D380-446B-955F-A4AF4A823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2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00F3-49C9-4CBB-B1E2-6F65D991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544CB-094E-43E7-BA30-CDE3B10A3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42B2B-9EDF-4DCD-AC26-F1D44153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0D20-1D5D-4216-9550-0AB83DFB229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E8BB9-A1C8-4962-8D00-ACF318232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70D25-669A-461D-BFC1-3B673162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EF-D380-446B-955F-A4AF4A823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7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8EC8-6D74-4F57-B6C9-B771C225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1520E-4210-4B3B-A717-124331A96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3EDDD-1417-4B70-92FF-3FCDC4A40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FD686-ACAD-489D-B3BF-302023E71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0D20-1D5D-4216-9550-0AB83DFB229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87D83-197C-48B2-B0DB-0314A0B22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3F2F5-3E00-4E5B-9332-54B2AEFE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EF-D380-446B-955F-A4AF4A823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0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E3A92-1752-48AA-A620-2039C72E0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1C2D9-9219-4303-8629-362D58772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0050F-3162-4CBE-9A9F-B1D1520EA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A16C6-4740-4B03-9CD6-D6BB1462D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704A3-E65E-47D4-BF6E-0C7FF1F214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03453-3915-4F7F-9FBC-D86AD01CA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0D20-1D5D-4216-9550-0AB83DFB229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244F20-62AC-465E-8255-E94FF3EC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E216EE-308B-455B-98A4-EA3114967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EF-D380-446B-955F-A4AF4A823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5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EF52-011C-4643-BA80-AE7CB9DC6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8469CF-571A-460E-8AAD-64DDEC2A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0D20-1D5D-4216-9550-0AB83DFB229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A49B9-F66F-4C5B-B659-080291AB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27BA8-20B3-4C48-9F7F-63FC9033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EF-D380-446B-955F-A4AF4A823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8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CA5B5B-64E7-4CA8-ABD3-A792B224F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0D20-1D5D-4216-9550-0AB83DFB229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6B3C7-F248-44E6-A28D-1B7E9899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8815A-9780-4EE2-9DB4-D103FF5B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EF-D380-446B-955F-A4AF4A823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8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9EF53-5319-4757-969E-E9BE3A1D8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7B206-3B8B-4EA3-8CF9-8BBE83A0D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AB5D-58FC-4A54-8F94-376A0157A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8441F-96F0-4711-8E67-DD6C99E25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0D20-1D5D-4216-9550-0AB83DFB229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33B1A-C9C4-442C-B888-D8C72BEAB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6079D-F705-4445-A281-746F028C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EF-D380-446B-955F-A4AF4A823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2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F239-34D3-484F-B04A-0D799C8D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32F7D4-529E-45F6-A61D-E861421C6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67F70-1C46-45D7-B86F-6BC42379B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D0F92-FB4B-407D-8BBE-61D1D901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0D20-1D5D-4216-9550-0AB83DFB229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04C32-4342-4E1B-BFD6-68C687C37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5C468-428C-456A-8532-FA704EA1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0AEF-D380-446B-955F-A4AF4A823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7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BDDEDE-332B-44B8-86DB-19E5799D3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749C3-AF96-4E3B-B011-71C4338DB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17CA7-09EF-468D-951D-165745D3E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40D20-1D5D-4216-9550-0AB83DFB229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CB8A6-C73E-448D-87D8-43C64021A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B4726-39EB-453D-BFEE-B28D7CA25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0AEF-D380-446B-955F-A4AF4A823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7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FB1D88-6FBC-41D1-8FFA-C2B9284D52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1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4DE5AE-BE69-4037-9C8F-FD1268EC588C}"/>
              </a:ext>
            </a:extLst>
          </p:cNvPr>
          <p:cNvSpPr txBox="1"/>
          <p:nvPr/>
        </p:nvSpPr>
        <p:spPr>
          <a:xfrm>
            <a:off x="627355" y="554855"/>
            <a:ext cx="5888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>
                <a:solidFill>
                  <a:schemeClr val="bg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Merry Christmas</a:t>
            </a:r>
          </a:p>
          <a:p>
            <a:r>
              <a:rPr lang="en-US" sz="4800" b="1" i="0">
                <a:solidFill>
                  <a:schemeClr val="bg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Wishing you health, wealth, and happiness in the New Year ahead!</a:t>
            </a:r>
            <a:endParaRPr lang="en-US" sz="4800" b="1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0E21BB-42E4-49A3-AFBD-17503025D486}"/>
              </a:ext>
            </a:extLst>
          </p:cNvPr>
          <p:cNvSpPr txBox="1"/>
          <p:nvPr/>
        </p:nvSpPr>
        <p:spPr>
          <a:xfrm>
            <a:off x="627355" y="5006791"/>
            <a:ext cx="588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solidFill>
                  <a:schemeClr val="bg1"/>
                </a:solidFill>
                <a:effectLst/>
                <a:latin typeface="Bad Script" panose="02000000000000000000" pitchFamily="2" charset="0"/>
                <a:cs typeface="MV Boli" panose="02000500030200090000" pitchFamily="2" charset="0"/>
              </a:rPr>
              <a:t>All the best from</a:t>
            </a:r>
          </a:p>
          <a:p>
            <a:r>
              <a:rPr lang="en-US" sz="2800" b="1">
                <a:solidFill>
                  <a:schemeClr val="bg1"/>
                </a:solidFill>
                <a:latin typeface="Bad Script" panose="02000000000000000000" pitchFamily="2" charset="0"/>
                <a:cs typeface="MV Boli" panose="02000500030200090000" pitchFamily="2" charset="0"/>
              </a:rPr>
              <a:t>Bernt, Pankaj and Costin</a:t>
            </a:r>
          </a:p>
        </p:txBody>
      </p:sp>
    </p:spTree>
    <p:extLst>
      <p:ext uri="{BB962C8B-B14F-4D97-AF65-F5344CB8AC3E}">
        <p14:creationId xmlns:p14="http://schemas.microsoft.com/office/powerpoint/2010/main" val="3440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Bad Script</vt:lpstr>
      <vt:lpstr>Calibri</vt:lpstr>
      <vt:lpstr>Calibri Light</vt:lpstr>
      <vt:lpstr>MV Boli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Bernt Andrassy</dc:creator>
  <cp:lastModifiedBy>Bernt Andrassy</cp:lastModifiedBy>
  <cp:revision>3</cp:revision>
  <dcterms:created xsi:type="dcterms:W3CDTF">2020-12-22T18:37:29Z</dcterms:created>
  <dcterms:modified xsi:type="dcterms:W3CDTF">2020-12-22T20:29:45Z</dcterms:modified>
</cp:coreProperties>
</file>